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3716000" cx="13716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Montserrat Black"/>
      <p:bold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mjrO/DmrQXUwua1q/5FQuEuy1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Black-bold.fntdata"/><Relationship Id="rId18" Type="http://schemas.openxmlformats.org/officeDocument/2006/relationships/font" Target="fonts/MontserratMedium-boldItalic.fntdata"/><Relationship Id="rId8" Type="http://schemas.openxmlformats.org/officeDocument/2006/relationships/slide" Target="slides/slide4.xml"/><Relationship Id="rId2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20" Type="http://schemas.openxmlformats.org/officeDocument/2006/relationships/font" Target="fonts/MontserratExtraBold-boldItalic.fntdata"/><Relationship Id="rId2" Type="http://schemas.openxmlformats.org/officeDocument/2006/relationships/presProps" Target="presProps.xml"/><Relationship Id="rId16" Type="http://schemas.openxmlformats.org/officeDocument/2006/relationships/font" Target="fonts/MontserratMedium-bold.fntdata"/><Relationship Id="rId11" Type="http://schemas.openxmlformats.org/officeDocument/2006/relationships/font" Target="fonts/Montserrat-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23" Type="http://schemas.openxmlformats.org/officeDocument/2006/relationships/customXml" Target="../customXml/item2.xml"/><Relationship Id="rId10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14" Type="http://schemas.openxmlformats.org/officeDocument/2006/relationships/font" Target="fonts/MontserratBlack-boldItalic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pción generada automáticamente con confianza media"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43747" t="0"/>
          <a:stretch/>
        </p:blipFill>
        <p:spPr>
          <a:xfrm>
            <a:off x="0" y="0"/>
            <a:ext cx="13716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13" name="Google Shape;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220" y="1432876"/>
            <a:ext cx="6689559" cy="32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trón de fondo&#10;&#10;Descripción generada automáticamente" id="15" name="Google Shape;15;p9"/>
          <p:cNvPicPr preferRelativeResize="0"/>
          <p:nvPr/>
        </p:nvPicPr>
        <p:blipFill rotWithShape="1">
          <a:blip r:embed="rId2">
            <a:alphaModFix/>
          </a:blip>
          <a:srcRect b="0" l="58559" r="0" t="0"/>
          <a:stretch/>
        </p:blipFill>
        <p:spPr>
          <a:xfrm>
            <a:off x="4190998" y="0"/>
            <a:ext cx="9525000" cy="1292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conjunto de letras negras en un fondo negro&#10;&#10;Descripción generada automáticamente con confianza media" id="16" name="Google Shape;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6334" y="0"/>
            <a:ext cx="3288473" cy="15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577649" y="8517154"/>
            <a:ext cx="5776495" cy="462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/>
          <p:nvPr/>
        </p:nvSpPr>
        <p:spPr>
          <a:xfrm>
            <a:off x="972927" y="1038344"/>
            <a:ext cx="7555954" cy="11321254"/>
          </a:xfrm>
          <a:prstGeom prst="rect">
            <a:avLst/>
          </a:prstGeom>
          <a:solidFill>
            <a:srgbClr val="C64E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/>
          <p:nvPr>
            <p:ph idx="2" type="pic"/>
          </p:nvPr>
        </p:nvSpPr>
        <p:spPr>
          <a:xfrm>
            <a:off x="972927" y="1059452"/>
            <a:ext cx="7555954" cy="11300146"/>
          </a:xfrm>
          <a:prstGeom prst="rect">
            <a:avLst/>
          </a:prstGeom>
          <a:noFill/>
          <a:ln>
            <a:noFill/>
          </a:ln>
        </p:spPr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0656" y="7290890"/>
            <a:ext cx="5692322" cy="1559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914021" y="9309897"/>
            <a:ext cx="3267093" cy="2836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>
  <p:cSld name="Título y texto vertica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885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/>
          <p:nvPr>
            <p:ph idx="2" type="pic"/>
          </p:nvPr>
        </p:nvSpPr>
        <p:spPr>
          <a:xfrm>
            <a:off x="9223513" y="-10885"/>
            <a:ext cx="3637722" cy="3847389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2"/>
          <p:cNvSpPr/>
          <p:nvPr/>
        </p:nvSpPr>
        <p:spPr>
          <a:xfrm>
            <a:off x="9223513" y="0"/>
            <a:ext cx="3637722" cy="38365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9621078" y="11370734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3" type="body"/>
          </p:nvPr>
        </p:nvSpPr>
        <p:spPr>
          <a:xfrm>
            <a:off x="9621078" y="12373809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BE58"/>
              </a:buClr>
              <a:buSzPts val="6000"/>
              <a:buNone/>
              <a:defRPr sz="6000">
                <a:solidFill>
                  <a:srgbClr val="F8BE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4" type="body"/>
          </p:nvPr>
        </p:nvSpPr>
        <p:spPr>
          <a:xfrm>
            <a:off x="854765" y="685800"/>
            <a:ext cx="6591064" cy="183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5" type="body"/>
          </p:nvPr>
        </p:nvSpPr>
        <p:spPr>
          <a:xfrm>
            <a:off x="854765" y="2562171"/>
            <a:ext cx="6591064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BE58"/>
              </a:buClr>
              <a:buSzPts val="8000"/>
              <a:buNone/>
              <a:defRPr b="1" sz="8000">
                <a:solidFill>
                  <a:srgbClr val="F8BE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885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/>
          <p:nvPr/>
        </p:nvSpPr>
        <p:spPr>
          <a:xfrm>
            <a:off x="9223513" y="0"/>
            <a:ext cx="3637722" cy="38365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3"/>
          <p:cNvSpPr/>
          <p:nvPr>
            <p:ph idx="2" type="pic"/>
          </p:nvPr>
        </p:nvSpPr>
        <p:spPr>
          <a:xfrm>
            <a:off x="9223513" y="-10885"/>
            <a:ext cx="3637722" cy="3847389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9621078" y="11370734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3" type="body"/>
          </p:nvPr>
        </p:nvSpPr>
        <p:spPr>
          <a:xfrm>
            <a:off x="9621078" y="12373809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BE58"/>
              </a:buClr>
              <a:buSzPts val="6000"/>
              <a:buNone/>
              <a:defRPr sz="6000">
                <a:solidFill>
                  <a:srgbClr val="F8BE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4" type="body"/>
          </p:nvPr>
        </p:nvSpPr>
        <p:spPr>
          <a:xfrm>
            <a:off x="854765" y="685800"/>
            <a:ext cx="6591064" cy="183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5" type="body"/>
          </p:nvPr>
        </p:nvSpPr>
        <p:spPr>
          <a:xfrm>
            <a:off x="854765" y="2562171"/>
            <a:ext cx="6591064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BE58"/>
              </a:buClr>
              <a:buSzPts val="8000"/>
              <a:buNone/>
              <a:defRPr b="1" sz="8000">
                <a:solidFill>
                  <a:srgbClr val="F8BE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 rot="10800000">
            <a:off x="0" y="-2"/>
            <a:ext cx="13716000" cy="13716001"/>
          </a:xfrm>
          <a:prstGeom prst="rect">
            <a:avLst/>
          </a:prstGeom>
          <a:solidFill>
            <a:srgbClr val="0489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/>
          <p:nvPr>
            <p:ph idx="2" type="pic"/>
          </p:nvPr>
        </p:nvSpPr>
        <p:spPr>
          <a:xfrm>
            <a:off x="0" y="1"/>
            <a:ext cx="13716000" cy="13694332"/>
          </a:xfrm>
          <a:prstGeom prst="rect">
            <a:avLst/>
          </a:prstGeom>
          <a:noFill/>
          <a:ln>
            <a:noFill/>
          </a:ln>
        </p:spPr>
      </p:sp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673143" cy="9825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1133059" y="4027215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i="1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3" type="body"/>
          </p:nvPr>
        </p:nvSpPr>
        <p:spPr>
          <a:xfrm>
            <a:off x="1133059" y="5030290"/>
            <a:ext cx="3267093" cy="965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BE58"/>
              </a:buClr>
              <a:buSzPts val="5400"/>
              <a:buNone/>
              <a:defRPr i="1" sz="5400">
                <a:solidFill>
                  <a:srgbClr val="F8BE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4" type="body"/>
          </p:nvPr>
        </p:nvSpPr>
        <p:spPr>
          <a:xfrm>
            <a:off x="1133059" y="1139567"/>
            <a:ext cx="6508711" cy="2452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i="0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1.jp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/>
        </p:nvSpPr>
        <p:spPr>
          <a:xfrm>
            <a:off x="792725" y="1118075"/>
            <a:ext cx="76875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CO" sz="5000" u="none" cap="none" strike="noStrike">
                <a:solidFill>
                  <a:srgbClr val="44803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¿CÓMO GUARDAR LAS IMÁGENES?</a:t>
            </a:r>
            <a:endParaRPr i="0" sz="5000" u="none" cap="none" strike="noStrike">
              <a:solidFill>
                <a:srgbClr val="44803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3273532" y="3881549"/>
            <a:ext cx="1080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921" y="3923923"/>
            <a:ext cx="2130995" cy="9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3335" y="3951336"/>
            <a:ext cx="1988348" cy="87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7118" y="5543855"/>
            <a:ext cx="5138490" cy="12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6510" y="7474969"/>
            <a:ext cx="5801976" cy="118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26293" y="7549845"/>
            <a:ext cx="2443306" cy="97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74405" y="9702051"/>
            <a:ext cx="7881989" cy="19759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7639321" y="3881549"/>
            <a:ext cx="1541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3793511" y="5668033"/>
            <a:ext cx="147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1298798" y="7560039"/>
            <a:ext cx="147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8939844" y="7560039"/>
            <a:ext cx="147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2148396" y="9989265"/>
            <a:ext cx="147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i="0" lang="es-CO" sz="6000" u="none" cap="none" strike="noStrike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6. </a:t>
            </a:r>
            <a:endParaRPr i="0" sz="1400" u="none" cap="none" strike="noStrike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870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>
            <a:off x="-4533950" y="-553075"/>
            <a:ext cx="12553500" cy="125535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189" l="21201" r="12150" t="-190"/>
          <a:stretch/>
        </p:blipFill>
        <p:spPr>
          <a:xfrm>
            <a:off x="6531125" y="823450"/>
            <a:ext cx="7977600" cy="7977600"/>
          </a:xfrm>
          <a:prstGeom prst="round2SameRect">
            <a:avLst>
              <a:gd fmla="val 50000" name="adj1"/>
              <a:gd fmla="val 50000" name="adj2"/>
            </a:avLst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8764495" y="3056820"/>
            <a:ext cx="3511200" cy="351120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37000">
                <a:srgbClr val="FFFFFF">
                  <a:alpha val="0"/>
                </a:srgbClr>
              </a:gs>
              <a:gs pos="82000">
                <a:srgbClr val="F2CB05"/>
              </a:gs>
              <a:gs pos="100000">
                <a:srgbClr val="F2CB05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6212800" y="9737050"/>
            <a:ext cx="6968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consectetuer adipiscing elit, </a:t>
            </a:r>
            <a:r>
              <a:rPr b="1"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sed diam nonummy</a:t>
            </a:r>
            <a:r>
              <a:rPr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nibh euismod tincidunt ut laoreet </a:t>
            </a:r>
            <a:r>
              <a:rPr b="1" lang="es-CO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dolore magna.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608350" y="5291000"/>
            <a:ext cx="69687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7000">
                <a:solidFill>
                  <a:srgbClr val="5959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Ingresa tu </a:t>
            </a:r>
            <a:r>
              <a:rPr lang="es-CO" sz="7000">
                <a:solidFill>
                  <a:srgbClr val="5959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r>
              <a:rPr lang="es-CO" sz="7000">
                <a:solidFill>
                  <a:srgbClr val="59595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o texto </a:t>
            </a:r>
            <a:r>
              <a:rPr lang="es-CO" sz="70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destacado aquí</a:t>
            </a:r>
            <a:endParaRPr sz="70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608350" y="4245075"/>
            <a:ext cx="518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500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Ingresa texto destacado aquí</a:t>
            </a:r>
            <a:endParaRPr sz="3500">
              <a:solidFill>
                <a:srgbClr val="59595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-1382658" y="1264858"/>
            <a:ext cx="2525652" cy="2525652"/>
            <a:chOff x="-1474850" y="1732988"/>
            <a:chExt cx="2031900" cy="2031900"/>
          </a:xfrm>
        </p:grpSpPr>
        <p:sp>
          <p:nvSpPr>
            <p:cNvPr id="76" name="Google Shape;76;p4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F287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-899663" y="2308183"/>
              <a:ext cx="881700" cy="881700"/>
            </a:xfrm>
            <a:prstGeom prst="ellipse">
              <a:avLst/>
            </a:prstGeom>
            <a:solidFill>
              <a:srgbClr val="F2CB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12554567" y="6660233"/>
            <a:ext cx="2525652" cy="2525652"/>
            <a:chOff x="-1474850" y="1732988"/>
            <a:chExt cx="2031900" cy="2031900"/>
          </a:xfrm>
        </p:grpSpPr>
        <p:sp>
          <p:nvSpPr>
            <p:cNvPr id="79" name="Google Shape;79;p4"/>
            <p:cNvSpPr/>
            <p:nvPr/>
          </p:nvSpPr>
          <p:spPr>
            <a:xfrm>
              <a:off x="-1474850" y="1732988"/>
              <a:ext cx="2031900" cy="2031900"/>
            </a:xfrm>
            <a:prstGeom prst="ellipse">
              <a:avLst/>
            </a:prstGeom>
            <a:solidFill>
              <a:srgbClr val="F2CB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028425" y="2179423"/>
              <a:ext cx="1139100" cy="11391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544800" y="12320125"/>
            <a:ext cx="6626400" cy="95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 txBox="1"/>
          <p:nvPr/>
        </p:nvSpPr>
        <p:spPr>
          <a:xfrm>
            <a:off x="3795300" y="12350288"/>
            <a:ext cx="612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F2870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xxxxxx@ccma.com</a:t>
            </a:r>
            <a:endParaRPr sz="4000">
              <a:solidFill>
                <a:srgbClr val="F2870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1622325" y="1264850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FFF2CC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FFF2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"/>
          <p:cNvPicPr preferRelativeResize="0"/>
          <p:nvPr/>
        </p:nvPicPr>
        <p:blipFill rotWithShape="1">
          <a:blip r:embed="rId4">
            <a:alphaModFix/>
          </a:blip>
          <a:srcRect b="189" l="13089" r="20261" t="-190"/>
          <a:stretch/>
        </p:blipFill>
        <p:spPr>
          <a:xfrm flipH="1">
            <a:off x="484150" y="1312275"/>
            <a:ext cx="8125200" cy="81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225" y="1312276"/>
            <a:ext cx="8125124" cy="81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1157900" y="162750"/>
            <a:ext cx="6134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rgbClr val="E5E5E5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Nota:</a:t>
            </a:r>
            <a:r>
              <a:rPr lang="es-CO" sz="2700">
                <a:solidFill>
                  <a:srgbClr val="E5E5E5"/>
                </a:solidFill>
                <a:latin typeface="Calibri"/>
                <a:ea typeface="Calibri"/>
                <a:cs typeface="Calibri"/>
                <a:sym typeface="Calibri"/>
              </a:rPr>
              <a:t> Para cambiar la imagen podemos mover la imagen de arriba a un lado para poder reemplazar la de abajo</a:t>
            </a:r>
            <a:endParaRPr sz="2700">
              <a:solidFill>
                <a:srgbClr val="E5E5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6212750" y="4627325"/>
            <a:ext cx="6821100" cy="39405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571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amet, </a:t>
            </a:r>
            <a:r>
              <a:rPr lang="es-CO" sz="5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consectetuer adipiscing elit, sed diam nonummy nibh euismod</a:t>
            </a:r>
            <a:r>
              <a:rPr lang="es-CO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656325" y="11079725"/>
            <a:ext cx="51249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0:00 a. m  - 0:00 p. m .</a:t>
            </a:r>
            <a:endParaRPr sz="2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Miércoles xx Junio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93" name="Google Shape;93;p5"/>
          <p:cNvGrpSpPr/>
          <p:nvPr/>
        </p:nvGrpSpPr>
        <p:grpSpPr>
          <a:xfrm>
            <a:off x="1157897" y="11189133"/>
            <a:ext cx="359782" cy="359782"/>
            <a:chOff x="5951775" y="1307350"/>
            <a:chExt cx="147700" cy="147700"/>
          </a:xfrm>
        </p:grpSpPr>
        <p:sp>
          <p:nvSpPr>
            <p:cNvPr id="94" name="Google Shape;94;p5"/>
            <p:cNvSpPr/>
            <p:nvPr/>
          </p:nvSpPr>
          <p:spPr>
            <a:xfrm>
              <a:off x="595177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2973" y="1"/>
                  </a:moveTo>
                  <a:lnTo>
                    <a:pt x="2973" y="1"/>
                  </a:lnTo>
                  <a:lnTo>
                    <a:pt x="3278" y="39"/>
                  </a:lnTo>
                  <a:lnTo>
                    <a:pt x="3545" y="77"/>
                  </a:lnTo>
                  <a:lnTo>
                    <a:pt x="3850" y="153"/>
                  </a:lnTo>
                  <a:lnTo>
                    <a:pt x="4117" y="229"/>
                  </a:lnTo>
                  <a:lnTo>
                    <a:pt x="4383" y="382"/>
                  </a:lnTo>
                  <a:lnTo>
                    <a:pt x="4612" y="496"/>
                  </a:lnTo>
                  <a:lnTo>
                    <a:pt x="4841" y="687"/>
                  </a:lnTo>
                  <a:lnTo>
                    <a:pt x="5031" y="877"/>
                  </a:lnTo>
                  <a:lnTo>
                    <a:pt x="5222" y="1068"/>
                  </a:lnTo>
                  <a:lnTo>
                    <a:pt x="5412" y="1296"/>
                  </a:lnTo>
                  <a:lnTo>
                    <a:pt x="5565" y="1563"/>
                  </a:lnTo>
                  <a:lnTo>
                    <a:pt x="5679" y="1792"/>
                  </a:lnTo>
                  <a:lnTo>
                    <a:pt x="5793" y="2097"/>
                  </a:lnTo>
                  <a:lnTo>
                    <a:pt x="5832" y="2363"/>
                  </a:lnTo>
                  <a:lnTo>
                    <a:pt x="5908" y="2668"/>
                  </a:lnTo>
                  <a:lnTo>
                    <a:pt x="5908" y="2973"/>
                  </a:lnTo>
                  <a:lnTo>
                    <a:pt x="5908" y="2973"/>
                  </a:lnTo>
                  <a:lnTo>
                    <a:pt x="5908" y="3240"/>
                  </a:lnTo>
                  <a:lnTo>
                    <a:pt x="5832" y="3545"/>
                  </a:lnTo>
                  <a:lnTo>
                    <a:pt x="5793" y="3850"/>
                  </a:lnTo>
                  <a:lnTo>
                    <a:pt x="5679" y="4116"/>
                  </a:lnTo>
                  <a:lnTo>
                    <a:pt x="5565" y="4345"/>
                  </a:lnTo>
                  <a:lnTo>
                    <a:pt x="5412" y="4612"/>
                  </a:lnTo>
                  <a:lnTo>
                    <a:pt x="5222" y="4841"/>
                  </a:lnTo>
                  <a:lnTo>
                    <a:pt x="5031" y="5031"/>
                  </a:lnTo>
                  <a:lnTo>
                    <a:pt x="4841" y="5222"/>
                  </a:lnTo>
                  <a:lnTo>
                    <a:pt x="4612" y="5412"/>
                  </a:lnTo>
                  <a:lnTo>
                    <a:pt x="4383" y="5527"/>
                  </a:lnTo>
                  <a:lnTo>
                    <a:pt x="4117" y="5679"/>
                  </a:lnTo>
                  <a:lnTo>
                    <a:pt x="3850" y="5755"/>
                  </a:lnTo>
                  <a:lnTo>
                    <a:pt x="3545" y="5831"/>
                  </a:lnTo>
                  <a:lnTo>
                    <a:pt x="3278" y="5870"/>
                  </a:lnTo>
                  <a:lnTo>
                    <a:pt x="2973" y="5908"/>
                  </a:lnTo>
                  <a:lnTo>
                    <a:pt x="2973" y="5908"/>
                  </a:lnTo>
                  <a:lnTo>
                    <a:pt x="2668" y="5870"/>
                  </a:lnTo>
                  <a:lnTo>
                    <a:pt x="2363" y="5831"/>
                  </a:lnTo>
                  <a:lnTo>
                    <a:pt x="2097" y="5755"/>
                  </a:lnTo>
                  <a:lnTo>
                    <a:pt x="1830" y="5679"/>
                  </a:lnTo>
                  <a:lnTo>
                    <a:pt x="1563" y="5527"/>
                  </a:lnTo>
                  <a:lnTo>
                    <a:pt x="1335" y="5412"/>
                  </a:lnTo>
                  <a:lnTo>
                    <a:pt x="1106" y="5222"/>
                  </a:lnTo>
                  <a:lnTo>
                    <a:pt x="877" y="5031"/>
                  </a:lnTo>
                  <a:lnTo>
                    <a:pt x="687" y="4841"/>
                  </a:lnTo>
                  <a:lnTo>
                    <a:pt x="534" y="4612"/>
                  </a:lnTo>
                  <a:lnTo>
                    <a:pt x="382" y="4345"/>
                  </a:lnTo>
                  <a:lnTo>
                    <a:pt x="267" y="4116"/>
                  </a:lnTo>
                  <a:lnTo>
                    <a:pt x="153" y="3850"/>
                  </a:lnTo>
                  <a:lnTo>
                    <a:pt x="77" y="3545"/>
                  </a:lnTo>
                  <a:lnTo>
                    <a:pt x="39" y="3240"/>
                  </a:lnTo>
                  <a:lnTo>
                    <a:pt x="1" y="2973"/>
                  </a:lnTo>
                  <a:lnTo>
                    <a:pt x="1" y="2973"/>
                  </a:lnTo>
                  <a:lnTo>
                    <a:pt x="39" y="2668"/>
                  </a:lnTo>
                  <a:lnTo>
                    <a:pt x="77" y="2363"/>
                  </a:lnTo>
                  <a:lnTo>
                    <a:pt x="153" y="2097"/>
                  </a:lnTo>
                  <a:lnTo>
                    <a:pt x="267" y="1792"/>
                  </a:lnTo>
                  <a:lnTo>
                    <a:pt x="382" y="1563"/>
                  </a:lnTo>
                  <a:lnTo>
                    <a:pt x="534" y="1296"/>
                  </a:lnTo>
                  <a:lnTo>
                    <a:pt x="687" y="1068"/>
                  </a:lnTo>
                  <a:lnTo>
                    <a:pt x="877" y="877"/>
                  </a:lnTo>
                  <a:lnTo>
                    <a:pt x="1106" y="687"/>
                  </a:lnTo>
                  <a:lnTo>
                    <a:pt x="1335" y="496"/>
                  </a:lnTo>
                  <a:lnTo>
                    <a:pt x="1563" y="382"/>
                  </a:lnTo>
                  <a:lnTo>
                    <a:pt x="1830" y="229"/>
                  </a:lnTo>
                  <a:lnTo>
                    <a:pt x="2097" y="153"/>
                  </a:lnTo>
                  <a:lnTo>
                    <a:pt x="2363" y="77"/>
                  </a:lnTo>
                  <a:lnTo>
                    <a:pt x="2668" y="39"/>
                  </a:lnTo>
                  <a:lnTo>
                    <a:pt x="2973" y="1"/>
                  </a:lnTo>
                  <a:lnTo>
                    <a:pt x="2973" y="1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024200" y="1336875"/>
              <a:ext cx="28600" cy="59100"/>
            </a:xfrm>
            <a:custGeom>
              <a:rect b="b" l="l" r="r" t="t"/>
              <a:pathLst>
                <a:path extrusionOk="0" fill="none" h="2364" w="1144">
                  <a:moveTo>
                    <a:pt x="0" y="1"/>
                  </a:moveTo>
                  <a:lnTo>
                    <a:pt x="0" y="1792"/>
                  </a:lnTo>
                  <a:lnTo>
                    <a:pt x="1143" y="2364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5"/>
          <p:cNvGrpSpPr/>
          <p:nvPr/>
        </p:nvGrpSpPr>
        <p:grpSpPr>
          <a:xfrm>
            <a:off x="1176470" y="11610420"/>
            <a:ext cx="322635" cy="359782"/>
            <a:chOff x="2792450" y="1307350"/>
            <a:chExt cx="132450" cy="147700"/>
          </a:xfrm>
        </p:grpSpPr>
        <p:sp>
          <p:nvSpPr>
            <p:cNvPr id="97" name="Google Shape;97;p5"/>
            <p:cNvSpPr/>
            <p:nvPr/>
          </p:nvSpPr>
          <p:spPr>
            <a:xfrm>
              <a:off x="2792450" y="1322600"/>
              <a:ext cx="132450" cy="132450"/>
            </a:xfrm>
            <a:custGeom>
              <a:rect b="b" l="l" r="r" t="t"/>
              <a:pathLst>
                <a:path extrusionOk="0" fill="none" h="5298" w="5298">
                  <a:moveTo>
                    <a:pt x="610" y="0"/>
                  </a:moveTo>
                  <a:lnTo>
                    <a:pt x="4726" y="0"/>
                  </a:lnTo>
                  <a:lnTo>
                    <a:pt x="4726" y="0"/>
                  </a:lnTo>
                  <a:lnTo>
                    <a:pt x="4840" y="0"/>
                  </a:lnTo>
                  <a:lnTo>
                    <a:pt x="4955" y="38"/>
                  </a:lnTo>
                  <a:lnTo>
                    <a:pt x="5145" y="153"/>
                  </a:lnTo>
                  <a:lnTo>
                    <a:pt x="5260" y="343"/>
                  </a:lnTo>
                  <a:lnTo>
                    <a:pt x="5298" y="458"/>
                  </a:lnTo>
                  <a:lnTo>
                    <a:pt x="5298" y="572"/>
                  </a:lnTo>
                  <a:lnTo>
                    <a:pt x="5298" y="4688"/>
                  </a:lnTo>
                  <a:lnTo>
                    <a:pt x="5298" y="4688"/>
                  </a:lnTo>
                  <a:lnTo>
                    <a:pt x="5298" y="4802"/>
                  </a:lnTo>
                  <a:lnTo>
                    <a:pt x="5260" y="4917"/>
                  </a:lnTo>
                  <a:lnTo>
                    <a:pt x="5145" y="5107"/>
                  </a:lnTo>
                  <a:lnTo>
                    <a:pt x="4955" y="5260"/>
                  </a:lnTo>
                  <a:lnTo>
                    <a:pt x="4840" y="5298"/>
                  </a:lnTo>
                  <a:lnTo>
                    <a:pt x="4726" y="5298"/>
                  </a:lnTo>
                  <a:lnTo>
                    <a:pt x="610" y="5298"/>
                  </a:lnTo>
                  <a:lnTo>
                    <a:pt x="610" y="5298"/>
                  </a:lnTo>
                  <a:lnTo>
                    <a:pt x="496" y="5298"/>
                  </a:lnTo>
                  <a:lnTo>
                    <a:pt x="381" y="5260"/>
                  </a:lnTo>
                  <a:lnTo>
                    <a:pt x="191" y="5107"/>
                  </a:lnTo>
                  <a:lnTo>
                    <a:pt x="77" y="4917"/>
                  </a:lnTo>
                  <a:lnTo>
                    <a:pt x="38" y="4802"/>
                  </a:lnTo>
                  <a:lnTo>
                    <a:pt x="0" y="4688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38" y="458"/>
                  </a:lnTo>
                  <a:lnTo>
                    <a:pt x="77" y="343"/>
                  </a:lnTo>
                  <a:lnTo>
                    <a:pt x="191" y="153"/>
                  </a:lnTo>
                  <a:lnTo>
                    <a:pt x="381" y="38"/>
                  </a:lnTo>
                  <a:lnTo>
                    <a:pt x="496" y="0"/>
                  </a:lnTo>
                  <a:lnTo>
                    <a:pt x="610" y="0"/>
                  </a:lnTo>
                  <a:lnTo>
                    <a:pt x="610" y="0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888675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0" y="1"/>
                  </a:moveTo>
                  <a:lnTo>
                    <a:pt x="0" y="118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2829600" y="1307350"/>
              <a:ext cx="25" cy="29550"/>
            </a:xfrm>
            <a:custGeom>
              <a:rect b="b" l="l" r="r" t="t"/>
              <a:pathLst>
                <a:path extrusionOk="0" fill="none" h="1182" w="1">
                  <a:moveTo>
                    <a:pt x="1" y="1"/>
                  </a:moveTo>
                  <a:lnTo>
                    <a:pt x="1" y="1182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792450" y="1366425"/>
              <a:ext cx="132450" cy="25"/>
            </a:xfrm>
            <a:custGeom>
              <a:rect b="b" l="l" r="r" t="t"/>
              <a:pathLst>
                <a:path extrusionOk="0" fill="none" h="1" w="5298">
                  <a:moveTo>
                    <a:pt x="0" y="0"/>
                  </a:moveTo>
                  <a:lnTo>
                    <a:pt x="5298" y="0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5"/>
          <p:cNvSpPr txBox="1"/>
          <p:nvPr/>
        </p:nvSpPr>
        <p:spPr>
          <a:xfrm>
            <a:off x="1677625" y="9899850"/>
            <a:ext cx="1036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Quis nostrud exerci tation ullamcorper suscipit lobortis nisl ut aliquip ex ea commodo consequat. </a:t>
            </a:r>
            <a:endParaRPr sz="2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9402100" y="619575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B6D7A8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B6D7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7433250" y="11079725"/>
            <a:ext cx="51249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Vulputate velit esse molestie </a:t>
            </a:r>
            <a:endParaRPr sz="2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000 000 0000</a:t>
            </a:r>
            <a:endParaRPr sz="18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04" name="Google Shape;104;p5"/>
          <p:cNvGrpSpPr/>
          <p:nvPr/>
        </p:nvGrpSpPr>
        <p:grpSpPr>
          <a:xfrm>
            <a:off x="6922346" y="11180085"/>
            <a:ext cx="384734" cy="359797"/>
            <a:chOff x="3408875" y="2986100"/>
            <a:chExt cx="162000" cy="151500"/>
          </a:xfrm>
        </p:grpSpPr>
        <p:sp>
          <p:nvSpPr>
            <p:cNvPr id="105" name="Google Shape;105;p5"/>
            <p:cNvSpPr/>
            <p:nvPr/>
          </p:nvSpPr>
          <p:spPr>
            <a:xfrm>
              <a:off x="3408875" y="2989900"/>
              <a:ext cx="162000" cy="147700"/>
            </a:xfrm>
            <a:custGeom>
              <a:rect b="b" l="l" r="r" t="t"/>
              <a:pathLst>
                <a:path extrusionOk="0" fill="none" h="5908" w="6480">
                  <a:moveTo>
                    <a:pt x="1" y="1182"/>
                  </a:moveTo>
                  <a:lnTo>
                    <a:pt x="1" y="5908"/>
                  </a:lnTo>
                  <a:lnTo>
                    <a:pt x="2059" y="4726"/>
                  </a:lnTo>
                  <a:lnTo>
                    <a:pt x="4421" y="5908"/>
                  </a:lnTo>
                  <a:lnTo>
                    <a:pt x="6479" y="4726"/>
                  </a:lnTo>
                  <a:lnTo>
                    <a:pt x="6479" y="1"/>
                  </a:lnTo>
                  <a:lnTo>
                    <a:pt x="4421" y="1182"/>
                  </a:lnTo>
                  <a:lnTo>
                    <a:pt x="2059" y="1"/>
                  </a:lnTo>
                  <a:lnTo>
                    <a:pt x="1" y="1182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60325" y="2986100"/>
              <a:ext cx="25" cy="118150"/>
            </a:xfrm>
            <a:custGeom>
              <a:rect b="b" l="l" r="r" t="t"/>
              <a:pathLst>
                <a:path extrusionOk="0" fill="none" h="4726" w="1">
                  <a:moveTo>
                    <a:pt x="1" y="0"/>
                  </a:moveTo>
                  <a:lnTo>
                    <a:pt x="1" y="4726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19400" y="3015625"/>
              <a:ext cx="25" cy="118175"/>
            </a:xfrm>
            <a:custGeom>
              <a:rect b="b" l="l" r="r" t="t"/>
              <a:pathLst>
                <a:path extrusionOk="0" fill="none" h="4727" w="1">
                  <a:moveTo>
                    <a:pt x="0" y="1"/>
                  </a:moveTo>
                  <a:lnTo>
                    <a:pt x="0" y="4726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5"/>
          <p:cNvSpPr/>
          <p:nvPr/>
        </p:nvSpPr>
        <p:spPr>
          <a:xfrm>
            <a:off x="6937136" y="11600796"/>
            <a:ext cx="355154" cy="357468"/>
          </a:xfrm>
          <a:custGeom>
            <a:rect b="b" l="l" r="r" t="t"/>
            <a:pathLst>
              <a:path extrusionOk="0" fill="none" h="5870" w="5832">
                <a:moveTo>
                  <a:pt x="5832" y="4383"/>
                </a:moveTo>
                <a:lnTo>
                  <a:pt x="5832" y="5260"/>
                </a:lnTo>
                <a:lnTo>
                  <a:pt x="5832" y="5260"/>
                </a:lnTo>
                <a:lnTo>
                  <a:pt x="5832" y="5374"/>
                </a:lnTo>
                <a:lnTo>
                  <a:pt x="5794" y="5488"/>
                </a:lnTo>
                <a:lnTo>
                  <a:pt x="5679" y="5679"/>
                </a:lnTo>
                <a:lnTo>
                  <a:pt x="5489" y="5793"/>
                </a:lnTo>
                <a:lnTo>
                  <a:pt x="5375" y="5831"/>
                </a:lnTo>
                <a:lnTo>
                  <a:pt x="5260" y="5870"/>
                </a:lnTo>
                <a:lnTo>
                  <a:pt x="5260" y="5870"/>
                </a:lnTo>
                <a:lnTo>
                  <a:pt x="5222" y="5831"/>
                </a:lnTo>
                <a:lnTo>
                  <a:pt x="5222" y="5831"/>
                </a:lnTo>
                <a:lnTo>
                  <a:pt x="4536" y="5717"/>
                </a:lnTo>
                <a:lnTo>
                  <a:pt x="3888" y="5565"/>
                </a:lnTo>
                <a:lnTo>
                  <a:pt x="3240" y="5298"/>
                </a:lnTo>
                <a:lnTo>
                  <a:pt x="2669" y="4955"/>
                </a:lnTo>
                <a:lnTo>
                  <a:pt x="2669" y="4955"/>
                </a:lnTo>
                <a:lnTo>
                  <a:pt x="2135" y="4574"/>
                </a:lnTo>
                <a:lnTo>
                  <a:pt x="1678" y="4155"/>
                </a:lnTo>
                <a:lnTo>
                  <a:pt x="1259" y="3697"/>
                </a:lnTo>
                <a:lnTo>
                  <a:pt x="878" y="3164"/>
                </a:lnTo>
                <a:lnTo>
                  <a:pt x="878" y="3164"/>
                </a:lnTo>
                <a:lnTo>
                  <a:pt x="573" y="2592"/>
                </a:lnTo>
                <a:lnTo>
                  <a:pt x="306" y="1944"/>
                </a:lnTo>
                <a:lnTo>
                  <a:pt x="115" y="1296"/>
                </a:lnTo>
                <a:lnTo>
                  <a:pt x="1" y="610"/>
                </a:lnTo>
                <a:lnTo>
                  <a:pt x="1" y="610"/>
                </a:lnTo>
                <a:lnTo>
                  <a:pt x="1" y="496"/>
                </a:lnTo>
                <a:lnTo>
                  <a:pt x="1" y="382"/>
                </a:lnTo>
                <a:lnTo>
                  <a:pt x="115" y="191"/>
                </a:lnTo>
                <a:lnTo>
                  <a:pt x="306" y="39"/>
                </a:lnTo>
                <a:lnTo>
                  <a:pt x="420" y="1"/>
                </a:lnTo>
                <a:lnTo>
                  <a:pt x="535" y="1"/>
                </a:lnTo>
                <a:lnTo>
                  <a:pt x="535" y="1"/>
                </a:lnTo>
                <a:lnTo>
                  <a:pt x="573" y="1"/>
                </a:lnTo>
                <a:lnTo>
                  <a:pt x="1449" y="1"/>
                </a:lnTo>
                <a:lnTo>
                  <a:pt x="1449" y="1"/>
                </a:lnTo>
                <a:lnTo>
                  <a:pt x="1678" y="39"/>
                </a:lnTo>
                <a:lnTo>
                  <a:pt x="1868" y="115"/>
                </a:lnTo>
                <a:lnTo>
                  <a:pt x="1983" y="305"/>
                </a:lnTo>
                <a:lnTo>
                  <a:pt x="2059" y="496"/>
                </a:lnTo>
                <a:lnTo>
                  <a:pt x="2059" y="496"/>
                </a:lnTo>
                <a:lnTo>
                  <a:pt x="2135" y="915"/>
                </a:lnTo>
                <a:lnTo>
                  <a:pt x="2249" y="1334"/>
                </a:lnTo>
                <a:lnTo>
                  <a:pt x="2249" y="1334"/>
                </a:lnTo>
                <a:lnTo>
                  <a:pt x="2288" y="1487"/>
                </a:lnTo>
                <a:lnTo>
                  <a:pt x="2288" y="1677"/>
                </a:lnTo>
                <a:lnTo>
                  <a:pt x="2211" y="1792"/>
                </a:lnTo>
                <a:lnTo>
                  <a:pt x="2135" y="1944"/>
                </a:lnTo>
                <a:lnTo>
                  <a:pt x="1754" y="2325"/>
                </a:lnTo>
                <a:lnTo>
                  <a:pt x="1754" y="2325"/>
                </a:lnTo>
                <a:lnTo>
                  <a:pt x="2097" y="2859"/>
                </a:lnTo>
                <a:lnTo>
                  <a:pt x="2516" y="3316"/>
                </a:lnTo>
                <a:lnTo>
                  <a:pt x="2974" y="3735"/>
                </a:lnTo>
                <a:lnTo>
                  <a:pt x="3507" y="4078"/>
                </a:lnTo>
                <a:lnTo>
                  <a:pt x="3888" y="3697"/>
                </a:lnTo>
                <a:lnTo>
                  <a:pt x="3888" y="3697"/>
                </a:lnTo>
                <a:lnTo>
                  <a:pt x="4041" y="3621"/>
                </a:lnTo>
                <a:lnTo>
                  <a:pt x="4193" y="3545"/>
                </a:lnTo>
                <a:lnTo>
                  <a:pt x="4346" y="3545"/>
                </a:lnTo>
                <a:lnTo>
                  <a:pt x="4498" y="3583"/>
                </a:lnTo>
                <a:lnTo>
                  <a:pt x="4498" y="3583"/>
                </a:lnTo>
                <a:lnTo>
                  <a:pt x="4917" y="3697"/>
                </a:lnTo>
                <a:lnTo>
                  <a:pt x="5336" y="3774"/>
                </a:lnTo>
                <a:lnTo>
                  <a:pt x="5336" y="3774"/>
                </a:lnTo>
                <a:lnTo>
                  <a:pt x="5527" y="3850"/>
                </a:lnTo>
                <a:lnTo>
                  <a:pt x="5718" y="3964"/>
                </a:lnTo>
                <a:lnTo>
                  <a:pt x="5794" y="4155"/>
                </a:lnTo>
                <a:lnTo>
                  <a:pt x="5832" y="4383"/>
                </a:lnTo>
                <a:lnTo>
                  <a:pt x="5832" y="438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 b="189" l="32241" r="24034" t="-190"/>
          <a:stretch/>
        </p:blipFill>
        <p:spPr>
          <a:xfrm flipH="1">
            <a:off x="-313449" y="0"/>
            <a:ext cx="89979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6802700" y="8535625"/>
            <a:ext cx="6065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tincidunt ut laoreet dolore magna aliquam erat volutpat.</a:t>
            </a:r>
            <a:endParaRPr sz="2400"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400"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 wisi enim ad minim veniam, quis nostrud exerci tation ullamcorper</a:t>
            </a:r>
            <a:endParaRPr sz="2400"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suscipit lobortis nisl ut aliquip ex ea commodo consequat.</a:t>
            </a:r>
            <a:endParaRPr sz="1800">
              <a:solidFill>
                <a:srgbClr val="026E8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6212750" y="4479825"/>
            <a:ext cx="68211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amet, </a:t>
            </a:r>
            <a:r>
              <a:rPr lang="es-CO" sz="5000">
                <a:solidFill>
                  <a:srgbClr val="026E8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consectetuer adipiscing elit, sed diam nonummy nibh euismod</a:t>
            </a:r>
            <a:r>
              <a:rPr lang="es-CO">
                <a:solidFill>
                  <a:srgbClr val="026E8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26E8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7" name="Google Shape;117;p6"/>
          <p:cNvGrpSpPr/>
          <p:nvPr/>
        </p:nvGrpSpPr>
        <p:grpSpPr>
          <a:xfrm>
            <a:off x="6679428" y="10106040"/>
            <a:ext cx="357124" cy="357124"/>
            <a:chOff x="4684625" y="1307350"/>
            <a:chExt cx="147700" cy="147700"/>
          </a:xfrm>
        </p:grpSpPr>
        <p:sp>
          <p:nvSpPr>
            <p:cNvPr id="118" name="Google Shape;118;p6"/>
            <p:cNvSpPr/>
            <p:nvPr/>
          </p:nvSpPr>
          <p:spPr>
            <a:xfrm>
              <a:off x="468462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solidFill>
              <a:srgbClr val="00ABBD"/>
            </a:solidFill>
            <a:ln cap="rnd" cmpd="sng" w="381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736075" y="1322600"/>
              <a:ext cx="96250" cy="73375"/>
            </a:xfrm>
            <a:custGeom>
              <a:rect b="b" l="l" r="r" t="t"/>
              <a:pathLst>
                <a:path extrusionOk="0" fill="none" h="2935" w="385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solidFill>
              <a:srgbClr val="00ABBD"/>
            </a:solidFill>
            <a:ln cap="rnd" cmpd="sng" w="381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6679440" y="11239515"/>
            <a:ext cx="357124" cy="357124"/>
            <a:chOff x="4684625" y="1307350"/>
            <a:chExt cx="147700" cy="147700"/>
          </a:xfrm>
        </p:grpSpPr>
        <p:sp>
          <p:nvSpPr>
            <p:cNvPr id="121" name="Google Shape;121;p6"/>
            <p:cNvSpPr/>
            <p:nvPr/>
          </p:nvSpPr>
          <p:spPr>
            <a:xfrm>
              <a:off x="4684625" y="1307350"/>
              <a:ext cx="147700" cy="147700"/>
            </a:xfrm>
            <a:custGeom>
              <a:rect b="b" l="l" r="r" t="t"/>
              <a:pathLst>
                <a:path extrusionOk="0" fill="none" h="5908" w="5908">
                  <a:moveTo>
                    <a:pt x="5907" y="2668"/>
                  </a:moveTo>
                  <a:lnTo>
                    <a:pt x="5907" y="2935"/>
                  </a:lnTo>
                  <a:lnTo>
                    <a:pt x="5907" y="2935"/>
                  </a:lnTo>
                  <a:lnTo>
                    <a:pt x="5869" y="3392"/>
                  </a:lnTo>
                  <a:lnTo>
                    <a:pt x="5755" y="3850"/>
                  </a:lnTo>
                  <a:lnTo>
                    <a:pt x="5602" y="4269"/>
                  </a:lnTo>
                  <a:lnTo>
                    <a:pt x="5374" y="4650"/>
                  </a:lnTo>
                  <a:lnTo>
                    <a:pt x="5107" y="4993"/>
                  </a:lnTo>
                  <a:lnTo>
                    <a:pt x="4764" y="5298"/>
                  </a:lnTo>
                  <a:lnTo>
                    <a:pt x="4383" y="5565"/>
                  </a:lnTo>
                  <a:lnTo>
                    <a:pt x="3964" y="5717"/>
                  </a:lnTo>
                  <a:lnTo>
                    <a:pt x="3964" y="5717"/>
                  </a:lnTo>
                  <a:lnTo>
                    <a:pt x="3506" y="5831"/>
                  </a:lnTo>
                  <a:lnTo>
                    <a:pt x="3087" y="5908"/>
                  </a:lnTo>
                  <a:lnTo>
                    <a:pt x="2668" y="5870"/>
                  </a:lnTo>
                  <a:lnTo>
                    <a:pt x="2249" y="5831"/>
                  </a:lnTo>
                  <a:lnTo>
                    <a:pt x="1868" y="5679"/>
                  </a:lnTo>
                  <a:lnTo>
                    <a:pt x="1525" y="5527"/>
                  </a:lnTo>
                  <a:lnTo>
                    <a:pt x="1182" y="5298"/>
                  </a:lnTo>
                  <a:lnTo>
                    <a:pt x="915" y="5069"/>
                  </a:lnTo>
                  <a:lnTo>
                    <a:pt x="648" y="4764"/>
                  </a:lnTo>
                  <a:lnTo>
                    <a:pt x="419" y="4459"/>
                  </a:lnTo>
                  <a:lnTo>
                    <a:pt x="229" y="4078"/>
                  </a:lnTo>
                  <a:lnTo>
                    <a:pt x="114" y="3697"/>
                  </a:lnTo>
                  <a:lnTo>
                    <a:pt x="38" y="3316"/>
                  </a:lnTo>
                  <a:lnTo>
                    <a:pt x="0" y="2897"/>
                  </a:lnTo>
                  <a:lnTo>
                    <a:pt x="38" y="2478"/>
                  </a:lnTo>
                  <a:lnTo>
                    <a:pt x="153" y="2020"/>
                  </a:lnTo>
                  <a:lnTo>
                    <a:pt x="153" y="2020"/>
                  </a:lnTo>
                  <a:lnTo>
                    <a:pt x="305" y="1677"/>
                  </a:lnTo>
                  <a:lnTo>
                    <a:pt x="496" y="1334"/>
                  </a:lnTo>
                  <a:lnTo>
                    <a:pt x="724" y="1030"/>
                  </a:lnTo>
                  <a:lnTo>
                    <a:pt x="991" y="763"/>
                  </a:lnTo>
                  <a:lnTo>
                    <a:pt x="991" y="763"/>
                  </a:lnTo>
                  <a:lnTo>
                    <a:pt x="1372" y="496"/>
                  </a:lnTo>
                  <a:lnTo>
                    <a:pt x="1753" y="267"/>
                  </a:lnTo>
                  <a:lnTo>
                    <a:pt x="2134" y="115"/>
                  </a:lnTo>
                  <a:lnTo>
                    <a:pt x="2554" y="39"/>
                  </a:lnTo>
                  <a:lnTo>
                    <a:pt x="2973" y="1"/>
                  </a:lnTo>
                  <a:lnTo>
                    <a:pt x="3354" y="39"/>
                  </a:lnTo>
                  <a:lnTo>
                    <a:pt x="3773" y="115"/>
                  </a:lnTo>
                  <a:lnTo>
                    <a:pt x="4154" y="267"/>
                  </a:lnTo>
                </a:path>
              </a:pathLst>
            </a:custGeom>
            <a:solidFill>
              <a:srgbClr val="00ABBD"/>
            </a:solidFill>
            <a:ln cap="rnd" cmpd="sng" w="381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736075" y="1322600"/>
              <a:ext cx="96250" cy="73375"/>
            </a:xfrm>
            <a:custGeom>
              <a:rect b="b" l="l" r="r" t="t"/>
              <a:pathLst>
                <a:path extrusionOk="0" fill="none" h="2935" w="3850">
                  <a:moveTo>
                    <a:pt x="3849" y="0"/>
                  </a:moveTo>
                  <a:lnTo>
                    <a:pt x="915" y="2935"/>
                  </a:lnTo>
                  <a:lnTo>
                    <a:pt x="0" y="2058"/>
                  </a:lnTo>
                </a:path>
              </a:pathLst>
            </a:custGeom>
            <a:solidFill>
              <a:srgbClr val="00ABBD"/>
            </a:solidFill>
            <a:ln cap="rnd" cmpd="sng" w="38100">
              <a:solidFill>
                <a:srgbClr val="00AB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6"/>
          <p:cNvGrpSpPr/>
          <p:nvPr/>
        </p:nvGrpSpPr>
        <p:grpSpPr>
          <a:xfrm>
            <a:off x="2765343" y="10686476"/>
            <a:ext cx="2163156" cy="2163156"/>
            <a:chOff x="3558050" y="1050825"/>
            <a:chExt cx="3134100" cy="3134100"/>
          </a:xfrm>
        </p:grpSpPr>
        <p:sp>
          <p:nvSpPr>
            <p:cNvPr id="124" name="Google Shape;124;p6"/>
            <p:cNvSpPr/>
            <p:nvPr/>
          </p:nvSpPr>
          <p:spPr>
            <a:xfrm>
              <a:off x="3558050" y="1050825"/>
              <a:ext cx="3134100" cy="3134100"/>
            </a:xfrm>
            <a:prstGeom prst="ellipse">
              <a:avLst/>
            </a:prstGeom>
            <a:solidFill>
              <a:srgbClr val="00A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323200" y="1815975"/>
              <a:ext cx="1603800" cy="1603800"/>
            </a:xfrm>
            <a:prstGeom prst="ellipse">
              <a:avLst/>
            </a:prstGeom>
            <a:solidFill>
              <a:srgbClr val="026E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6"/>
          <p:cNvGrpSpPr/>
          <p:nvPr/>
        </p:nvGrpSpPr>
        <p:grpSpPr>
          <a:xfrm>
            <a:off x="12296451" y="1156606"/>
            <a:ext cx="2949815" cy="2949815"/>
            <a:chOff x="3558050" y="1050825"/>
            <a:chExt cx="3134100" cy="3134100"/>
          </a:xfrm>
        </p:grpSpPr>
        <p:sp>
          <p:nvSpPr>
            <p:cNvPr id="127" name="Google Shape;127;p6"/>
            <p:cNvSpPr/>
            <p:nvPr/>
          </p:nvSpPr>
          <p:spPr>
            <a:xfrm>
              <a:off x="3558050" y="1050825"/>
              <a:ext cx="3134100" cy="3134100"/>
            </a:xfrm>
            <a:prstGeom prst="ellipse">
              <a:avLst/>
            </a:prstGeom>
            <a:solidFill>
              <a:srgbClr val="00A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323200" y="1815975"/>
              <a:ext cx="1603800" cy="1603800"/>
            </a:xfrm>
            <a:prstGeom prst="ellipse">
              <a:avLst/>
            </a:prstGeom>
            <a:solidFill>
              <a:srgbClr val="026E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6"/>
          <p:cNvSpPr txBox="1"/>
          <p:nvPr/>
        </p:nvSpPr>
        <p:spPr>
          <a:xfrm>
            <a:off x="9402100" y="619575"/>
            <a:ext cx="377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logo aquí</a:t>
            </a:r>
            <a:endParaRPr sz="33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AF7B54F9BAA440A4D77CF8BF59FBD4" ma:contentTypeVersion="14" ma:contentTypeDescription="Crear nuevo documento." ma:contentTypeScope="" ma:versionID="a66239900faa906a12010e89a3d945b9">
  <xsd:schema xmlns:xsd="http://www.w3.org/2001/XMLSchema" xmlns:xs="http://www.w3.org/2001/XMLSchema" xmlns:p="http://schemas.microsoft.com/office/2006/metadata/properties" xmlns:ns2="3cf8fae5-014d-493c-b912-2d940b6626b6" xmlns:ns3="e451c872-4dc2-4d59-97ab-b977b50b57d9" targetNamespace="http://schemas.microsoft.com/office/2006/metadata/properties" ma:root="true" ma:fieldsID="6d2d93c6354f48dd53095216e798f44e" ns2:_="" ns3:_="">
    <xsd:import namespace="3cf8fae5-014d-493c-b912-2d940b6626b6"/>
    <xsd:import namespace="e451c872-4dc2-4d59-97ab-b977b50b5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8fae5-014d-493c-b912-2d940b662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445192ac-f929-42a1-8e1e-fcc508d65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1c872-4dc2-4d59-97ab-b977b50b57d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7839a45-5d58-46c2-a12a-d902e1829dfd}" ma:internalName="TaxCatchAll" ma:showField="CatchAllData" ma:web="e451c872-4dc2-4d59-97ab-b977b50b5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6F436-6954-4BC7-9A57-6112AAEE0C21}"/>
</file>

<file path=customXml/itemProps2.xml><?xml version="1.0" encoding="utf-8"?>
<ds:datastoreItem xmlns:ds="http://schemas.openxmlformats.org/officeDocument/2006/customXml" ds:itemID="{1B6E3B37-3C10-4B18-88E5-9FBD6FCFE05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2021-04-21T12:26:23Z</dcterms:created>
  <dc:creator>ALEXC</dc:creator>
</cp:coreProperties>
</file>